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2B4F055-F49A-4F33-91A9-63764901A202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343E69D-9D9B-4F0D-BB87-FA0265F51E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edg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  <a:t>Ток </a:t>
            </a:r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  <a:t>-шоу</a:t>
            </a:r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  <a:t>«Мой выбор»</a:t>
            </a:r>
            <a:endParaRPr lang="ru-RU" sz="9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8" name="Picture 16" descr="http://teachpro.ru/EOR/School%5COBJSupplies10/Html/der10175.files/image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08720"/>
            <a:ext cx="7288625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master-rezume.com/wp-content/uploads/2014/09/yrist-obrazec-rezu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99" y="548680"/>
            <a:ext cx="7424825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enjoy-job.ru/wp-content/uploads/profs/kosmetolo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7668852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vokrugsveta.ru/img/cmn/2014/06/20/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7869138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chool8nk.narod.ru/12970089952FZk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88640"/>
            <a:ext cx="7758793" cy="60486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enza-press.ru/images/uploads/news/2015/8_2015/buhgal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260648"/>
            <a:ext cx="7662507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nter-prof74.ru/article_data/images/plotn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7686982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xn----jtbibbrldcuew.xn--p1ai/upload/medialibrary/a31/a319a09545690ed2b2354e27099c1d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029575" cy="564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</TotalTime>
  <Words>3</Words>
  <Application>Microsoft Office PowerPoint</Application>
  <PresentationFormat>Экран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Ток -шоу «Мой выбор»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Ток шоу «Мой выбор»</dc:title>
  <dc:creator>Admin</dc:creator>
  <cp:lastModifiedBy>Хеди</cp:lastModifiedBy>
  <cp:revision>3</cp:revision>
  <dcterms:created xsi:type="dcterms:W3CDTF">2016-03-03T09:58:35Z</dcterms:created>
  <dcterms:modified xsi:type="dcterms:W3CDTF">2016-03-14T09:11:56Z</dcterms:modified>
</cp:coreProperties>
</file>