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8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75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>
        <p:guide orient="horz" pos="127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329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833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8120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6272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89242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016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5209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070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171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889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979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348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102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205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153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973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8BD7C-D62A-44D0-95D1-D0D18A67A2A3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03FF88F-4636-4528-8982-1BBBC4C0DC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878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Тема: Килограмм. Сравнение без </a:t>
            </a:r>
            <a:r>
              <a:rPr lang="ru-RU" dirty="0" err="1" smtClean="0"/>
              <a:t>измерения:тяжелее</a:t>
            </a:r>
            <a:r>
              <a:rPr lang="ru-RU" dirty="0" smtClean="0"/>
              <a:t>—легче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Подготовила: учитель начальных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классов:Асхабова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П.Х.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18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24753"/>
          </a:xfrm>
        </p:spPr>
        <p:txBody>
          <a:bodyPr/>
          <a:lstStyle/>
          <a:p>
            <a:r>
              <a:rPr lang="ru-RU" dirty="0"/>
              <a:t>Работа по учебнику с.36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718" y="1434354"/>
            <a:ext cx="6920753" cy="527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7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                 Масса </a:t>
            </a:r>
            <a:r>
              <a:rPr lang="ru-RU" dirty="0"/>
              <a:t>дыни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48" y="2024063"/>
            <a:ext cx="9699811" cy="403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4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           Работа </a:t>
            </a:r>
            <a:r>
              <a:rPr lang="ru-RU" dirty="0"/>
              <a:t>в паре</a:t>
            </a:r>
            <a:br>
              <a:rPr lang="ru-RU" dirty="0"/>
            </a:br>
            <a:r>
              <a:rPr lang="ru-RU" dirty="0" smtClean="0"/>
              <a:t>   </a:t>
            </a:r>
            <a:r>
              <a:rPr lang="ru-RU" b="1" dirty="0" smtClean="0"/>
              <a:t>«</a:t>
            </a:r>
            <a:r>
              <a:rPr lang="ru-RU" b="1" dirty="0"/>
              <a:t>Уравновесьте математические весы».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453554"/>
            <a:ext cx="3424517" cy="14550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4" y="2453554"/>
            <a:ext cx="4020172" cy="14550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561" y="5070054"/>
            <a:ext cx="4285367" cy="133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04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Рефлексия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77334" y="2413338"/>
            <a:ext cx="84666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Что такое «килограмм».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Килограммы помогают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Что угодно взвесить нам.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Можем мы узнать, на сколько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Тяжелее кит слона,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Сколько весит кот мой Васька,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Я и ты, он и она…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62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Приветствие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 Прозвенел звонок для нас!</a:t>
            </a:r>
          </a:p>
          <a:p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   Все зашли спокойно в класс,</a:t>
            </a:r>
          </a:p>
          <a:p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   Встали все у парт красиво,</a:t>
            </a:r>
          </a:p>
          <a:p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   Поздоровались учтиво.</a:t>
            </a:r>
          </a:p>
          <a:p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   Тихо сядем и вздохнем,</a:t>
            </a:r>
          </a:p>
          <a:p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   Наш урок скорей начнем.</a:t>
            </a:r>
          </a:p>
        </p:txBody>
      </p:sp>
    </p:spTree>
    <p:extLst>
      <p:ext uri="{BB962C8B-B14F-4D97-AF65-F5344CB8AC3E}">
        <p14:creationId xmlns:p14="http://schemas.microsoft.com/office/powerpoint/2010/main" val="26242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solidFill>
                  <a:schemeClr val="accent2">
                    <a:lumMod val="75000"/>
                  </a:schemeClr>
                </a:solidFill>
              </a:rPr>
              <a:t>Девиз нашего урока – «Наблюдай, исследуй, делай вывод».</a:t>
            </a:r>
          </a:p>
        </p:txBody>
      </p:sp>
    </p:spTree>
    <p:extLst>
      <p:ext uri="{BB962C8B-B14F-4D97-AF65-F5344CB8AC3E}">
        <p14:creationId xmlns:p14="http://schemas.microsoft.com/office/powerpoint/2010/main" val="378831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27450" y="2439915"/>
            <a:ext cx="3428925" cy="3584367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906008" y="2777070"/>
            <a:ext cx="5221442" cy="2584449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 1...3  … 5 …. 7...9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79521" y="801172"/>
            <a:ext cx="1648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Устный счет.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518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6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6784" y="3418958"/>
            <a:ext cx="85078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solidFill>
                  <a:schemeClr val="accent2">
                    <a:lumMod val="75000"/>
                  </a:schemeClr>
                </a:solidFill>
              </a:rPr>
              <a:t>1.2.3.4.5.6.7.8.9</a:t>
            </a:r>
            <a:endParaRPr lang="ru-RU" sz="7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8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5435" y="2117726"/>
            <a:ext cx="5540188" cy="45815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6882" y="2024063"/>
            <a:ext cx="57150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8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6333" y="2814027"/>
            <a:ext cx="972171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dirty="0" smtClean="0">
                <a:solidFill>
                  <a:schemeClr val="accent2">
                    <a:lumMod val="75000"/>
                  </a:schemeClr>
                </a:solidFill>
              </a:rPr>
              <a:t>МАССА</a:t>
            </a:r>
            <a:endParaRPr lang="ru-RU" sz="199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56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Тема урока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6166" y="3244334"/>
            <a:ext cx="85164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</a:rPr>
              <a:t>Килограмм. Сравнение без </a:t>
            </a:r>
            <a:r>
              <a:rPr lang="ru-RU" sz="4800" dirty="0" err="1" smtClean="0">
                <a:solidFill>
                  <a:schemeClr val="accent2">
                    <a:lumMod val="75000"/>
                  </a:schemeClr>
                </a:solidFill>
              </a:rPr>
              <a:t>измерения:тяжелее</a:t>
            </a: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</a:rPr>
              <a:t>—легче</a:t>
            </a:r>
            <a:endParaRPr lang="ru-RU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93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План</a:t>
            </a:r>
            <a:r>
              <a:rPr lang="ru-RU" dirty="0"/>
              <a:t>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77334" y="2551837"/>
            <a:ext cx="84666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1.Понятие массы.                                        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2.Прибор для измерения массы.                    Приложение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3.Единицы измерения массы.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4.? 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13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86</TotalTime>
  <Words>155</Words>
  <Application>Microsoft Office PowerPoint</Application>
  <PresentationFormat>Широкоэкранный</PresentationFormat>
  <Paragraphs>32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Trebuchet MS</vt:lpstr>
      <vt:lpstr>Wingdings 3</vt:lpstr>
      <vt:lpstr>Грань</vt:lpstr>
      <vt:lpstr>Тема: Килограмм. Сравнение без измерения:тяжелее—легче</vt:lpstr>
      <vt:lpstr>                  Приветствие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Тема урока</vt:lpstr>
      <vt:lpstr>                              План:</vt:lpstr>
      <vt:lpstr>Работа по учебнику с.36</vt:lpstr>
      <vt:lpstr>                              Масса дыни    </vt:lpstr>
      <vt:lpstr>                        Работа в паре    «Уравновесьте математические весы».</vt:lpstr>
      <vt:lpstr>                      Рефлексия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Килограмм. Сравнение без измерения:тяжелее—легче</dc:title>
  <dc:creator>djons djon</dc:creator>
  <cp:lastModifiedBy>Пользователь Windows</cp:lastModifiedBy>
  <cp:revision>9</cp:revision>
  <dcterms:created xsi:type="dcterms:W3CDTF">2025-03-11T21:54:10Z</dcterms:created>
  <dcterms:modified xsi:type="dcterms:W3CDTF">2025-03-12T06:08:10Z</dcterms:modified>
</cp:coreProperties>
</file>